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Aptos" charset="1" panose="020B0004020202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7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106640"/>
            <a:ext cx="18288000" cy="4180362"/>
            <a:chOff x="0" y="0"/>
            <a:chExt cx="24384000" cy="5573816"/>
          </a:xfrm>
        </p:grpSpPr>
        <p:sp>
          <p:nvSpPr>
            <p:cNvPr name="Freeform 3" id="3" descr="Padrão do plano de fundo  O conteúdo gerado por IA pode estar incorreto."/>
            <p:cNvSpPr/>
            <p:nvPr/>
          </p:nvSpPr>
          <p:spPr>
            <a:xfrm flipH="false" flipV="false" rot="0">
              <a:off x="0" y="0"/>
              <a:ext cx="24384000" cy="5573776"/>
            </a:xfrm>
            <a:custGeom>
              <a:avLst/>
              <a:gdLst/>
              <a:ahLst/>
              <a:cxnLst/>
              <a:rect r="r" b="b" t="t" l="l"/>
              <a:pathLst>
                <a:path h="557377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5573776"/>
                  </a:lnTo>
                  <a:lnTo>
                    <a:pt x="0" y="5573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6528" t="3" r="0" b="-26058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286000" y="2583108"/>
            <a:ext cx="13716000" cy="2069210"/>
            <a:chOff x="0" y="0"/>
            <a:chExt cx="18288000" cy="27589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0" cy="2758946"/>
            </a:xfrm>
            <a:custGeom>
              <a:avLst/>
              <a:gdLst/>
              <a:ahLst/>
              <a:cxnLst/>
              <a:rect r="r" b="b" t="t" l="l"/>
              <a:pathLst>
                <a:path h="275894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2758946"/>
                  </a:lnTo>
                  <a:lnTo>
                    <a:pt x="0" y="27589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23825"/>
              <a:ext cx="18288000" cy="263512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11664"/>
                </a:lnSpc>
              </a:pPr>
              <a:r>
                <a:rPr lang="en-US" sz="108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Título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377440" y="4989294"/>
            <a:ext cx="13533120" cy="1266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Descrição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" y="6496050"/>
            <a:ext cx="5734050" cy="3790950"/>
            <a:chOff x="0" y="0"/>
            <a:chExt cx="7645400" cy="5054600"/>
          </a:xfrm>
        </p:grpSpPr>
        <p:sp>
          <p:nvSpPr>
            <p:cNvPr name="Freeform 9" id="9" descr="Uma imagem contendo Forma  O conteúdo gerado por IA pode estar incorreto."/>
            <p:cNvSpPr/>
            <p:nvPr/>
          </p:nvSpPr>
          <p:spPr>
            <a:xfrm flipH="false" flipV="false" rot="0">
              <a:off x="0" y="0"/>
              <a:ext cx="7645400" cy="5054600"/>
            </a:xfrm>
            <a:custGeom>
              <a:avLst/>
              <a:gdLst/>
              <a:ahLst/>
              <a:cxnLst/>
              <a:rect r="r" b="b" t="t" l="l"/>
              <a:pathLst>
                <a:path h="5054600" w="7645400">
                  <a:moveTo>
                    <a:pt x="0" y="0"/>
                  </a:moveTo>
                  <a:lnTo>
                    <a:pt x="7645400" y="0"/>
                  </a:lnTo>
                  <a:lnTo>
                    <a:pt x="7645400" y="5054600"/>
                  </a:lnTo>
                  <a:lnTo>
                    <a:pt x="0" y="505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25" r="0" b="-125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553950" y="6496050"/>
            <a:ext cx="5734050" cy="3790950"/>
            <a:chOff x="0" y="0"/>
            <a:chExt cx="7645400" cy="5054600"/>
          </a:xfrm>
        </p:grpSpPr>
        <p:sp>
          <p:nvSpPr>
            <p:cNvPr name="Freeform 11" id="11" descr="Padrão do plano de fundo  O conteúdo gerado por IA pode estar incorreto."/>
            <p:cNvSpPr/>
            <p:nvPr/>
          </p:nvSpPr>
          <p:spPr>
            <a:xfrm flipH="false" flipV="false" rot="0">
              <a:off x="0" y="0"/>
              <a:ext cx="7645400" cy="5054600"/>
            </a:xfrm>
            <a:custGeom>
              <a:avLst/>
              <a:gdLst/>
              <a:ahLst/>
              <a:cxnLst/>
              <a:rect r="r" b="b" t="t" l="l"/>
              <a:pathLst>
                <a:path h="5054600" w="7645400">
                  <a:moveTo>
                    <a:pt x="0" y="0"/>
                  </a:moveTo>
                  <a:lnTo>
                    <a:pt x="7645400" y="0"/>
                  </a:lnTo>
                  <a:lnTo>
                    <a:pt x="7645400" y="5054600"/>
                  </a:lnTo>
                  <a:lnTo>
                    <a:pt x="0" y="505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25" r="0" b="-12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00101" y="8456035"/>
            <a:ext cx="16931307" cy="1434225"/>
            <a:chOff x="0" y="0"/>
            <a:chExt cx="22575076" cy="19123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575138" cy="1912239"/>
            </a:xfrm>
            <a:custGeom>
              <a:avLst/>
              <a:gdLst/>
              <a:ahLst/>
              <a:cxnLst/>
              <a:rect r="r" b="b" t="t" l="l"/>
              <a:pathLst>
                <a:path h="1912239" w="22575138">
                  <a:moveTo>
                    <a:pt x="0" y="0"/>
                  </a:moveTo>
                  <a:lnTo>
                    <a:pt x="22575138" y="0"/>
                  </a:lnTo>
                  <a:lnTo>
                    <a:pt x="22575138" y="1912239"/>
                  </a:lnTo>
                  <a:lnTo>
                    <a:pt x="0" y="1912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324" r="0" b="-327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621166" y="356983"/>
            <a:ext cx="4110243" cy="1665825"/>
            <a:chOff x="0" y="0"/>
            <a:chExt cx="5765800" cy="2336800"/>
          </a:xfrm>
        </p:grpSpPr>
        <p:sp>
          <p:nvSpPr>
            <p:cNvPr name="Freeform 15" id="15" descr="Texto  O conteúdo gerado por IA pode estar incorreto."/>
            <p:cNvSpPr/>
            <p:nvPr/>
          </p:nvSpPr>
          <p:spPr>
            <a:xfrm flipH="false" flipV="false" rot="0">
              <a:off x="0" y="0"/>
              <a:ext cx="5765800" cy="2336800"/>
            </a:xfrm>
            <a:custGeom>
              <a:avLst/>
              <a:gdLst/>
              <a:ahLst/>
              <a:cxnLst/>
              <a:rect r="r" b="b" t="t" l="l"/>
              <a:pathLst>
                <a:path h="2336800" w="5765800">
                  <a:moveTo>
                    <a:pt x="0" y="0"/>
                  </a:moveTo>
                  <a:lnTo>
                    <a:pt x="5765800" y="0"/>
                  </a:lnTo>
                  <a:lnTo>
                    <a:pt x="5765800" y="2336800"/>
                  </a:lnTo>
                  <a:lnTo>
                    <a:pt x="0" y="233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61" r="0" b="-161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0325100" cy="10287000"/>
            <a:chOff x="0" y="0"/>
            <a:chExt cx="13766800" cy="13716000"/>
          </a:xfrm>
        </p:grpSpPr>
        <p:sp>
          <p:nvSpPr>
            <p:cNvPr name="Freeform 4" id="4" descr="Gráfico, Gráfico de pizza  O conteúdo gerado por IA pode estar incorreto."/>
            <p:cNvSpPr/>
            <p:nvPr/>
          </p:nvSpPr>
          <p:spPr>
            <a:xfrm flipH="false" flipV="false" rot="0">
              <a:off x="0" y="0"/>
              <a:ext cx="13766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800">
                  <a:moveTo>
                    <a:pt x="0" y="0"/>
                  </a:moveTo>
                  <a:lnTo>
                    <a:pt x="13766800" y="0"/>
                  </a:lnTo>
                  <a:lnTo>
                    <a:pt x="137668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74338" y="545026"/>
            <a:ext cx="17139324" cy="9195321"/>
            <a:chOff x="0" y="0"/>
            <a:chExt cx="22852432" cy="12260428"/>
          </a:xfrm>
        </p:grpSpPr>
        <p:sp>
          <p:nvSpPr>
            <p:cNvPr name="Freeform 6" id="6" descr="Uma imagem contendo Forma  O conteúdo gerado por IA pode estar incorreto."/>
            <p:cNvSpPr/>
            <p:nvPr/>
          </p:nvSpPr>
          <p:spPr>
            <a:xfrm flipH="false" flipV="false" rot="0">
              <a:off x="0" y="0"/>
              <a:ext cx="22852380" cy="12260453"/>
            </a:xfrm>
            <a:custGeom>
              <a:avLst/>
              <a:gdLst/>
              <a:ahLst/>
              <a:cxnLst/>
              <a:rect r="r" b="b" t="t" l="l"/>
              <a:pathLst>
                <a:path h="12260453" w="22852380">
                  <a:moveTo>
                    <a:pt x="0" y="0"/>
                  </a:moveTo>
                  <a:lnTo>
                    <a:pt x="22852380" y="0"/>
                  </a:lnTo>
                  <a:lnTo>
                    <a:pt x="22852380" y="12260453"/>
                  </a:lnTo>
                  <a:lnTo>
                    <a:pt x="0" y="1226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3" r="0" b="-23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96314" y="1983260"/>
            <a:ext cx="13716000" cy="1817409"/>
            <a:chOff x="0" y="0"/>
            <a:chExt cx="18288000" cy="24232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88000" cy="2423212"/>
            </a:xfrm>
            <a:custGeom>
              <a:avLst/>
              <a:gdLst/>
              <a:ahLst/>
              <a:cxnLst/>
              <a:rect r="r" b="b" t="t" l="l"/>
              <a:pathLst>
                <a:path h="2423212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2423212"/>
                  </a:lnTo>
                  <a:lnTo>
                    <a:pt x="0" y="24232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04775"/>
              <a:ext cx="18288000" cy="2318437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9720"/>
                </a:lnSpc>
              </a:pPr>
              <a:r>
                <a:rPr lang="en-US" sz="90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Título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487754" y="4032126"/>
            <a:ext cx="13533120" cy="55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Conteúdo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352788" y="404606"/>
            <a:ext cx="2935886" cy="1188764"/>
            <a:chOff x="0" y="0"/>
            <a:chExt cx="4140200" cy="1676400"/>
          </a:xfrm>
        </p:grpSpPr>
        <p:sp>
          <p:nvSpPr>
            <p:cNvPr name="Freeform 12" id="12" descr="Texto  O conteúdo gerado por IA pode estar incorreto."/>
            <p:cNvSpPr/>
            <p:nvPr/>
          </p:nvSpPr>
          <p:spPr>
            <a:xfrm flipH="false" flipV="false" rot="0">
              <a:off x="0" y="0"/>
              <a:ext cx="4140200" cy="1676400"/>
            </a:xfrm>
            <a:custGeom>
              <a:avLst/>
              <a:gdLst/>
              <a:ahLst/>
              <a:cxnLst/>
              <a:rect r="r" b="b" t="t" l="l"/>
              <a:pathLst>
                <a:path h="1676400" w="4140200">
                  <a:moveTo>
                    <a:pt x="0" y="0"/>
                  </a:moveTo>
                  <a:lnTo>
                    <a:pt x="4140200" y="0"/>
                  </a:lnTo>
                  <a:lnTo>
                    <a:pt x="4140200" y="1676400"/>
                  </a:lnTo>
                  <a:lnTo>
                    <a:pt x="0" y="167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24" r="0" b="-224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0325100" cy="10287000"/>
            <a:chOff x="0" y="0"/>
            <a:chExt cx="13766800" cy="13716000"/>
          </a:xfrm>
        </p:grpSpPr>
        <p:sp>
          <p:nvSpPr>
            <p:cNvPr name="Freeform 4" id="4" descr="Gráfico, Gráfico de pizza  O conteúdo gerado por IA pode estar incorreto."/>
            <p:cNvSpPr/>
            <p:nvPr/>
          </p:nvSpPr>
          <p:spPr>
            <a:xfrm flipH="false" flipV="false" rot="0">
              <a:off x="0" y="0"/>
              <a:ext cx="137668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66800">
                  <a:moveTo>
                    <a:pt x="0" y="0"/>
                  </a:moveTo>
                  <a:lnTo>
                    <a:pt x="13766800" y="0"/>
                  </a:lnTo>
                  <a:lnTo>
                    <a:pt x="137668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86000" y="3625744"/>
            <a:ext cx="13716000" cy="2069210"/>
            <a:chOff x="0" y="0"/>
            <a:chExt cx="18288000" cy="275894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88000" cy="2758946"/>
            </a:xfrm>
            <a:custGeom>
              <a:avLst/>
              <a:gdLst/>
              <a:ahLst/>
              <a:cxnLst/>
              <a:rect r="r" b="b" t="t" l="l"/>
              <a:pathLst>
                <a:path h="2758946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2758946"/>
                  </a:lnTo>
                  <a:lnTo>
                    <a:pt x="0" y="27589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23825"/>
              <a:ext cx="18288000" cy="263512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11664"/>
                </a:lnSpc>
              </a:pPr>
              <a:r>
                <a:rPr lang="en-US" sz="108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Obrigada(o)!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807155" y="832020"/>
            <a:ext cx="4693168" cy="1793461"/>
            <a:chOff x="0" y="0"/>
            <a:chExt cx="7112000" cy="2717800"/>
          </a:xfrm>
        </p:grpSpPr>
        <p:sp>
          <p:nvSpPr>
            <p:cNvPr name="Freeform 9" id="9" descr="Texto  O conteúdo gerado por IA pode estar incorreto."/>
            <p:cNvSpPr/>
            <p:nvPr/>
          </p:nvSpPr>
          <p:spPr>
            <a:xfrm flipH="false" flipV="false" rot="0">
              <a:off x="0" y="0"/>
              <a:ext cx="7112000" cy="2717800"/>
            </a:xfrm>
            <a:custGeom>
              <a:avLst/>
              <a:gdLst/>
              <a:ahLst/>
              <a:cxnLst/>
              <a:rect r="r" b="b" t="t" l="l"/>
              <a:pathLst>
                <a:path h="2717800" w="7112000">
                  <a:moveTo>
                    <a:pt x="0" y="0"/>
                  </a:moveTo>
                  <a:lnTo>
                    <a:pt x="7112000" y="0"/>
                  </a:lnTo>
                  <a:lnTo>
                    <a:pt x="7112000" y="2717800"/>
                  </a:lnTo>
                  <a:lnTo>
                    <a:pt x="0" y="27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9" t="0" r="-89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08769" y="8845827"/>
            <a:ext cx="2749913" cy="872988"/>
            <a:chOff x="0" y="0"/>
            <a:chExt cx="3666550" cy="1163984"/>
          </a:xfrm>
        </p:grpSpPr>
        <p:sp>
          <p:nvSpPr>
            <p:cNvPr name="Freeform 11" id="11" descr="Desenho de um círculo  O conteúdo gerado por IA pode estar incorreto."/>
            <p:cNvSpPr/>
            <p:nvPr/>
          </p:nvSpPr>
          <p:spPr>
            <a:xfrm flipH="false" flipV="false" rot="0">
              <a:off x="0" y="0"/>
              <a:ext cx="3666490" cy="1163955"/>
            </a:xfrm>
            <a:custGeom>
              <a:avLst/>
              <a:gdLst/>
              <a:ahLst/>
              <a:cxnLst/>
              <a:rect r="r" b="b" t="t" l="l"/>
              <a:pathLst>
                <a:path h="1163955" w="3666490">
                  <a:moveTo>
                    <a:pt x="0" y="0"/>
                  </a:moveTo>
                  <a:lnTo>
                    <a:pt x="3666490" y="0"/>
                  </a:lnTo>
                  <a:lnTo>
                    <a:pt x="3666490" y="1163955"/>
                  </a:lnTo>
                  <a:lnTo>
                    <a:pt x="0" y="116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25" r="-1" b="-62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185739" y="8494912"/>
            <a:ext cx="5048135" cy="1792088"/>
          </a:xfrm>
          <a:custGeom>
            <a:avLst/>
            <a:gdLst/>
            <a:ahLst/>
            <a:cxnLst/>
            <a:rect r="r" b="b" t="t" l="l"/>
            <a:pathLst>
              <a:path h="1792088" w="5048135">
                <a:moveTo>
                  <a:pt x="0" y="0"/>
                </a:moveTo>
                <a:lnTo>
                  <a:pt x="5048135" y="0"/>
                </a:lnTo>
                <a:lnTo>
                  <a:pt x="5048135" y="1792088"/>
                </a:lnTo>
                <a:lnTo>
                  <a:pt x="0" y="1792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377440" y="5936647"/>
            <a:ext cx="13533120" cy="722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Informações adicionais (opcional)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DAG7IPkU2DQ</dc:identifier>
  <dcterms:modified xsi:type="dcterms:W3CDTF">2011-08-01T06:04:30Z</dcterms:modified>
  <cp:revision>1</cp:revision>
  <dc:title>Apresentação Nome - Congresso de Educação Profissional - Senac</dc:title>
</cp:coreProperties>
</file>